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42D3E-9E10-4258-9CCB-347C6C83258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F64FBB-2C3D-42BB-8182-A9779599E4F4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Kontrahování kvality</a:t>
          </a:r>
          <a:endParaRPr lang="en-US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68A380-319D-4B58-95BD-4AEFE59BD3C1}" type="parTrans" cxnId="{65D7EA8A-A0C5-4A74-8661-BA724EC134D3}">
      <dgm:prSet/>
      <dgm:spPr/>
      <dgm:t>
        <a:bodyPr/>
        <a:lstStyle/>
        <a:p>
          <a:endParaRPr lang="en-US" noProof="0"/>
        </a:p>
      </dgm:t>
    </dgm:pt>
    <dgm:pt modelId="{BC38F137-FAFC-441B-8ADD-F5DFAC9E8D0C}" type="sibTrans" cxnId="{65D7EA8A-A0C5-4A74-8661-BA724EC134D3}">
      <dgm:prSet/>
      <dgm:spPr/>
      <dgm:t>
        <a:bodyPr/>
        <a:lstStyle/>
        <a:p>
          <a:endParaRPr lang="en-US" noProof="0"/>
        </a:p>
      </dgm:t>
    </dgm:pt>
    <dgm:pt modelId="{E55437DE-B9AF-4B2E-88FA-36F0D4AEA816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Úhradové mechanizmy</a:t>
          </a:r>
          <a:endParaRPr lang="en-US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9F47F0-EDA9-4406-8319-0A909B308F68}" type="parTrans" cxnId="{959022A0-221F-4656-B021-085A4139D647}">
      <dgm:prSet/>
      <dgm:spPr/>
      <dgm:t>
        <a:bodyPr/>
        <a:lstStyle/>
        <a:p>
          <a:endParaRPr lang="en-US" noProof="0"/>
        </a:p>
      </dgm:t>
    </dgm:pt>
    <dgm:pt modelId="{15018E0A-EF34-440D-8C73-765A4F7FEEB1}" type="sibTrans" cxnId="{959022A0-221F-4656-B021-085A4139D647}">
      <dgm:prSet/>
      <dgm:spPr/>
      <dgm:t>
        <a:bodyPr/>
        <a:lstStyle/>
        <a:p>
          <a:endParaRPr lang="en-US" noProof="0"/>
        </a:p>
      </dgm:t>
    </dgm:pt>
    <dgm:pt modelId="{85D228D1-C629-408C-B10A-E98FDFD96BD2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Koordinace poskytování služeb</a:t>
          </a:r>
          <a:endParaRPr lang="en-US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9C5882-3888-48DC-9140-F7A0487E3CD9}" type="parTrans" cxnId="{71F6B9D4-3C7A-4B87-9524-C5980BE25E67}">
      <dgm:prSet/>
      <dgm:spPr/>
      <dgm:t>
        <a:bodyPr/>
        <a:lstStyle/>
        <a:p>
          <a:endParaRPr lang="en-US" noProof="0"/>
        </a:p>
      </dgm:t>
    </dgm:pt>
    <dgm:pt modelId="{4D387AB5-32EB-47D7-8B5A-8D02655D41DC}" type="sibTrans" cxnId="{71F6B9D4-3C7A-4B87-9524-C5980BE25E67}">
      <dgm:prSet/>
      <dgm:spPr/>
      <dgm:t>
        <a:bodyPr/>
        <a:lstStyle/>
        <a:p>
          <a:endParaRPr lang="en-US" noProof="0"/>
        </a:p>
      </dgm:t>
    </dgm:pt>
    <dgm:pt modelId="{1CF23002-2905-4C9B-947C-CAAA9326AB2A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Balíčkové úhrady</a:t>
          </a:r>
          <a:endParaRPr lang="en-US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2ED512-9EDB-4359-AC70-C87BBD941840}" type="parTrans" cxnId="{EC4DCC66-8D5F-4B35-A8C0-BE7420ACC7BC}">
      <dgm:prSet/>
      <dgm:spPr/>
      <dgm:t>
        <a:bodyPr/>
        <a:lstStyle/>
        <a:p>
          <a:endParaRPr lang="en-US" noProof="0"/>
        </a:p>
      </dgm:t>
    </dgm:pt>
    <dgm:pt modelId="{0ECC9B27-3F2C-4680-9B88-3B684EB2129E}" type="sibTrans" cxnId="{EC4DCC66-8D5F-4B35-A8C0-BE7420ACC7BC}">
      <dgm:prSet/>
      <dgm:spPr/>
      <dgm:t>
        <a:bodyPr/>
        <a:lstStyle/>
        <a:p>
          <a:endParaRPr lang="en-US" noProof="0"/>
        </a:p>
      </dgm:t>
    </dgm:pt>
    <dgm:pt modelId="{96B0D95D-A39B-408E-B507-C287F5A59199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Měření kvality</a:t>
          </a:r>
          <a:endParaRPr lang="en-US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1A0DA1-F537-4E87-9BFD-5921261886D2}" type="parTrans" cxnId="{2AC8A394-8632-4CEB-BB6E-563B5C319CA7}">
      <dgm:prSet/>
      <dgm:spPr/>
      <dgm:t>
        <a:bodyPr/>
        <a:lstStyle/>
        <a:p>
          <a:endParaRPr lang="en-US" noProof="0"/>
        </a:p>
      </dgm:t>
    </dgm:pt>
    <dgm:pt modelId="{555752E1-0E74-40B1-BDC0-D4D6A15DB845}" type="sibTrans" cxnId="{2AC8A394-8632-4CEB-BB6E-563B5C319CA7}">
      <dgm:prSet/>
      <dgm:spPr/>
      <dgm:t>
        <a:bodyPr/>
        <a:lstStyle/>
        <a:p>
          <a:endParaRPr lang="en-US" noProof="0"/>
        </a:p>
      </dgm:t>
    </dgm:pt>
    <dgm:pt modelId="{9EBFB3C0-F7A2-411E-9874-AC9416E7D0BD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Správné oceňování</a:t>
          </a:r>
          <a:endParaRPr lang="en-US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B52061-A51A-4ABC-B0AA-7F34037E8D46}" type="parTrans" cxnId="{688AE167-CE10-404A-A9A2-5076330EEC07}">
      <dgm:prSet/>
      <dgm:spPr/>
      <dgm:t>
        <a:bodyPr/>
        <a:lstStyle/>
        <a:p>
          <a:endParaRPr lang="en-US" noProof="0"/>
        </a:p>
      </dgm:t>
    </dgm:pt>
    <dgm:pt modelId="{C15ACBEA-285F-4F4B-8EE1-8D4E1398C958}" type="sibTrans" cxnId="{688AE167-CE10-404A-A9A2-5076330EEC07}">
      <dgm:prSet/>
      <dgm:spPr/>
      <dgm:t>
        <a:bodyPr/>
        <a:lstStyle/>
        <a:p>
          <a:endParaRPr lang="en-US" noProof="0"/>
        </a:p>
      </dgm:t>
    </dgm:pt>
    <dgm:pt modelId="{7678F9ED-CABE-4B68-A899-B7C4262309EB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Inovativní způsoby kontrahování</a:t>
          </a:r>
          <a:endParaRPr lang="en-US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98C0B2-D1B5-4BDA-9309-8A7AD22CA389}" type="parTrans" cxnId="{BD4C78B3-125C-462E-8BC0-D9C400B9A47E}">
      <dgm:prSet/>
      <dgm:spPr/>
      <dgm:t>
        <a:bodyPr/>
        <a:lstStyle/>
        <a:p>
          <a:endParaRPr lang="en-US" noProof="0"/>
        </a:p>
      </dgm:t>
    </dgm:pt>
    <dgm:pt modelId="{FE5D03C9-1C27-4DF9-97D2-ADB6D39EDBFF}" type="sibTrans" cxnId="{BD4C78B3-125C-462E-8BC0-D9C400B9A47E}">
      <dgm:prSet/>
      <dgm:spPr/>
      <dgm:t>
        <a:bodyPr/>
        <a:lstStyle/>
        <a:p>
          <a:endParaRPr lang="en-US" noProof="0"/>
        </a:p>
      </dgm:t>
    </dgm:pt>
    <dgm:pt modelId="{815F605B-B724-4D5A-9C47-96256D6F0E59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Rozvoj nástrojů pro hodnocení</a:t>
          </a:r>
          <a:endParaRPr lang="en-US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278B14E-63C1-4C09-A814-47EE643B7C91}" type="parTrans" cxnId="{B2A02910-3EEE-4024-9D92-BD5FFE4C3337}">
      <dgm:prSet/>
      <dgm:spPr/>
      <dgm:t>
        <a:bodyPr/>
        <a:lstStyle/>
        <a:p>
          <a:endParaRPr lang="en-US" noProof="0"/>
        </a:p>
      </dgm:t>
    </dgm:pt>
    <dgm:pt modelId="{E9FAB1D8-DFDF-4835-A219-494D64BEC9EA}" type="sibTrans" cxnId="{B2A02910-3EEE-4024-9D92-BD5FFE4C3337}">
      <dgm:prSet/>
      <dgm:spPr/>
      <dgm:t>
        <a:bodyPr/>
        <a:lstStyle/>
        <a:p>
          <a:endParaRPr lang="en-US" noProof="0"/>
        </a:p>
      </dgm:t>
    </dgm:pt>
    <dgm:pt modelId="{DE1A6360-A651-4D54-A269-B0A98D348E0F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Benchmarking kvality</a:t>
          </a:r>
          <a:endParaRPr lang="en-US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B0AE3F-D197-4B09-97E8-0ABCBD9FD0D3}" type="parTrans" cxnId="{3B6336E4-9C77-4538-8588-0776546CACFE}">
      <dgm:prSet/>
      <dgm:spPr/>
      <dgm:t>
        <a:bodyPr/>
        <a:lstStyle/>
        <a:p>
          <a:endParaRPr lang="en-US" noProof="0"/>
        </a:p>
      </dgm:t>
    </dgm:pt>
    <dgm:pt modelId="{AAF5AF48-6C5F-4C56-A8CA-4CE4234A7047}" type="sibTrans" cxnId="{3B6336E4-9C77-4538-8588-0776546CACFE}">
      <dgm:prSet/>
      <dgm:spPr/>
      <dgm:t>
        <a:bodyPr/>
        <a:lstStyle/>
        <a:p>
          <a:endParaRPr lang="en-US" noProof="0"/>
        </a:p>
      </dgm:t>
    </dgm:pt>
    <dgm:pt modelId="{419DC716-49B8-49C5-8CE1-8BB3705167CE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Zajištění reportování kvality výstupů</a:t>
          </a:r>
          <a:endParaRPr lang="en-US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2A9BE5-3561-4726-891E-65AD3A0EF1E5}" type="parTrans" cxnId="{F6477D3C-59F2-4062-9319-C61CFD78E412}">
      <dgm:prSet/>
      <dgm:spPr/>
      <dgm:t>
        <a:bodyPr/>
        <a:lstStyle/>
        <a:p>
          <a:endParaRPr lang="en-US" noProof="0"/>
        </a:p>
      </dgm:t>
    </dgm:pt>
    <dgm:pt modelId="{683D29F6-E15C-4600-9357-F6EC15058E42}" type="sibTrans" cxnId="{F6477D3C-59F2-4062-9319-C61CFD78E412}">
      <dgm:prSet/>
      <dgm:spPr/>
      <dgm:t>
        <a:bodyPr/>
        <a:lstStyle/>
        <a:p>
          <a:endParaRPr lang="en-US" noProof="0"/>
        </a:p>
      </dgm:t>
    </dgm:pt>
    <dgm:pt modelId="{7D475BCC-62F4-42A0-A029-266D7073984C}" type="pres">
      <dgm:prSet presAssocID="{8E542D3E-9E10-4258-9CCB-347C6C8325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D13516-3FC4-4A1E-A1EF-6B67486522A3}" type="pres">
      <dgm:prSet presAssocID="{7BF64FBB-2C3D-42BB-8182-A9779599E4F4}" presName="root1" presStyleCnt="0"/>
      <dgm:spPr/>
    </dgm:pt>
    <dgm:pt modelId="{39C64950-80EA-4CC6-B69B-31FC660D7C4D}" type="pres">
      <dgm:prSet presAssocID="{7BF64FBB-2C3D-42BB-8182-A9779599E4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B6556-8FA4-458F-A6A7-6682CDC81AC2}" type="pres">
      <dgm:prSet presAssocID="{7BF64FBB-2C3D-42BB-8182-A9779599E4F4}" presName="level2hierChild" presStyleCnt="0"/>
      <dgm:spPr/>
    </dgm:pt>
    <dgm:pt modelId="{0DFB8979-0EAB-48A4-8DDB-F561F4082025}" type="pres">
      <dgm:prSet presAssocID="{BE9F47F0-EDA9-4406-8319-0A909B308F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14F475-EF8C-4572-8F6B-064984A2DBB7}" type="pres">
      <dgm:prSet presAssocID="{BE9F47F0-EDA9-4406-8319-0A909B308F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B49FE57-C6FB-416F-9F24-5AE2C91767C7}" type="pres">
      <dgm:prSet presAssocID="{E55437DE-B9AF-4B2E-88FA-36F0D4AEA816}" presName="root2" presStyleCnt="0"/>
      <dgm:spPr/>
    </dgm:pt>
    <dgm:pt modelId="{8CB6E728-1AA3-43A5-9E7E-549417988FD2}" type="pres">
      <dgm:prSet presAssocID="{E55437DE-B9AF-4B2E-88FA-36F0D4AEA81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D6B81-84E2-4F26-BB51-F2FC65464277}" type="pres">
      <dgm:prSet presAssocID="{E55437DE-B9AF-4B2E-88FA-36F0D4AEA816}" presName="level3hierChild" presStyleCnt="0"/>
      <dgm:spPr/>
    </dgm:pt>
    <dgm:pt modelId="{19B58990-B8CE-4691-B283-861741B78D02}" type="pres">
      <dgm:prSet presAssocID="{059C5882-3888-48DC-9140-F7A0487E3CD9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F438BA13-3D27-47DD-A247-C2FCD1BC3A0B}" type="pres">
      <dgm:prSet presAssocID="{059C5882-3888-48DC-9140-F7A0487E3CD9}" presName="connTx" presStyleLbl="parChTrans1D3" presStyleIdx="0" presStyleCnt="7"/>
      <dgm:spPr/>
      <dgm:t>
        <a:bodyPr/>
        <a:lstStyle/>
        <a:p>
          <a:endParaRPr lang="en-US"/>
        </a:p>
      </dgm:t>
    </dgm:pt>
    <dgm:pt modelId="{123E2FC7-9F8C-4BA0-99C9-CA33C553CAAC}" type="pres">
      <dgm:prSet presAssocID="{85D228D1-C629-408C-B10A-E98FDFD96BD2}" presName="root2" presStyleCnt="0"/>
      <dgm:spPr/>
    </dgm:pt>
    <dgm:pt modelId="{3F08ED0A-29D0-4B3D-8DF1-381943EB4C9E}" type="pres">
      <dgm:prSet presAssocID="{85D228D1-C629-408C-B10A-E98FDFD96BD2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BE19C-7511-462C-A738-3E3525F219C8}" type="pres">
      <dgm:prSet presAssocID="{85D228D1-C629-408C-B10A-E98FDFD96BD2}" presName="level3hierChild" presStyleCnt="0"/>
      <dgm:spPr/>
    </dgm:pt>
    <dgm:pt modelId="{89B79689-32B2-4DC7-939B-3554D6A115DE}" type="pres">
      <dgm:prSet presAssocID="{D32ED512-9EDB-4359-AC70-C87BBD941840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4C9FCB87-27BC-4FBC-94D0-54CB7C68273C}" type="pres">
      <dgm:prSet presAssocID="{D32ED512-9EDB-4359-AC70-C87BBD941840}" presName="connTx" presStyleLbl="parChTrans1D3" presStyleIdx="1" presStyleCnt="7"/>
      <dgm:spPr/>
      <dgm:t>
        <a:bodyPr/>
        <a:lstStyle/>
        <a:p>
          <a:endParaRPr lang="en-US"/>
        </a:p>
      </dgm:t>
    </dgm:pt>
    <dgm:pt modelId="{005724BA-E17D-4148-A355-30D29F0B6D4E}" type="pres">
      <dgm:prSet presAssocID="{1CF23002-2905-4C9B-947C-CAAA9326AB2A}" presName="root2" presStyleCnt="0"/>
      <dgm:spPr/>
    </dgm:pt>
    <dgm:pt modelId="{E987E895-212D-4B1F-9CB3-8856189CD457}" type="pres">
      <dgm:prSet presAssocID="{1CF23002-2905-4C9B-947C-CAAA9326AB2A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9D51A-D09D-47D1-ABAF-CFDCD6AFCC8A}" type="pres">
      <dgm:prSet presAssocID="{1CF23002-2905-4C9B-947C-CAAA9326AB2A}" presName="level3hierChild" presStyleCnt="0"/>
      <dgm:spPr/>
    </dgm:pt>
    <dgm:pt modelId="{A7B2EE9A-053B-4C15-A935-FCFE9C36FBA9}" type="pres">
      <dgm:prSet presAssocID="{D898C0B2-D1B5-4BDA-9309-8A7AD22CA389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B9A6C26C-FD37-46F5-9A5F-B15C70110140}" type="pres">
      <dgm:prSet presAssocID="{D898C0B2-D1B5-4BDA-9309-8A7AD22CA389}" presName="connTx" presStyleLbl="parChTrans1D3" presStyleIdx="2" presStyleCnt="7"/>
      <dgm:spPr/>
      <dgm:t>
        <a:bodyPr/>
        <a:lstStyle/>
        <a:p>
          <a:endParaRPr lang="en-US"/>
        </a:p>
      </dgm:t>
    </dgm:pt>
    <dgm:pt modelId="{2A562CAF-AFC4-41D5-BA19-3EE58A8610B4}" type="pres">
      <dgm:prSet presAssocID="{7678F9ED-CABE-4B68-A899-B7C4262309EB}" presName="root2" presStyleCnt="0"/>
      <dgm:spPr/>
    </dgm:pt>
    <dgm:pt modelId="{609E5340-34FE-488E-A7CB-894A53BF42DD}" type="pres">
      <dgm:prSet presAssocID="{7678F9ED-CABE-4B68-A899-B7C4262309EB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5DACD-903A-485B-8134-0BF40FA3E4DB}" type="pres">
      <dgm:prSet presAssocID="{7678F9ED-CABE-4B68-A899-B7C4262309EB}" presName="level3hierChild" presStyleCnt="0"/>
      <dgm:spPr/>
    </dgm:pt>
    <dgm:pt modelId="{BE1CB133-A138-4461-8123-69D2F7022DF8}" type="pres">
      <dgm:prSet presAssocID="{2F1A0DA1-F537-4E87-9BFD-5921261886D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D9656DB-A596-41DD-BF04-7789D4FAA569}" type="pres">
      <dgm:prSet presAssocID="{2F1A0DA1-F537-4E87-9BFD-5921261886D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1C2415A-32F4-459E-9DE0-3686222C2C4C}" type="pres">
      <dgm:prSet presAssocID="{96B0D95D-A39B-408E-B507-C287F5A59199}" presName="root2" presStyleCnt="0"/>
      <dgm:spPr/>
    </dgm:pt>
    <dgm:pt modelId="{08D816A3-AB59-4604-B0C2-01A2E45AAC09}" type="pres">
      <dgm:prSet presAssocID="{96B0D95D-A39B-408E-B507-C287F5A5919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7D402-86E0-4A54-9C5B-E988E2032F9A}" type="pres">
      <dgm:prSet presAssocID="{96B0D95D-A39B-408E-B507-C287F5A59199}" presName="level3hierChild" presStyleCnt="0"/>
      <dgm:spPr/>
    </dgm:pt>
    <dgm:pt modelId="{D68F6266-8344-40D1-B57B-4BBB4666F9F5}" type="pres">
      <dgm:prSet presAssocID="{2278B14E-63C1-4C09-A814-47EE643B7C91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77C7AF70-387F-42E6-9ECB-25E148E32472}" type="pres">
      <dgm:prSet presAssocID="{2278B14E-63C1-4C09-A814-47EE643B7C91}" presName="connTx" presStyleLbl="parChTrans1D3" presStyleIdx="3" presStyleCnt="7"/>
      <dgm:spPr/>
      <dgm:t>
        <a:bodyPr/>
        <a:lstStyle/>
        <a:p>
          <a:endParaRPr lang="en-US"/>
        </a:p>
      </dgm:t>
    </dgm:pt>
    <dgm:pt modelId="{67FE0187-7CA2-4A19-9CFB-86B883C0A88B}" type="pres">
      <dgm:prSet presAssocID="{815F605B-B724-4D5A-9C47-96256D6F0E59}" presName="root2" presStyleCnt="0"/>
      <dgm:spPr/>
    </dgm:pt>
    <dgm:pt modelId="{1075522F-6BC9-40DC-9AF7-78FE9AE6408E}" type="pres">
      <dgm:prSet presAssocID="{815F605B-B724-4D5A-9C47-96256D6F0E59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C4EA57-28C5-4E0F-82C7-3E58D8678E5C}" type="pres">
      <dgm:prSet presAssocID="{815F605B-B724-4D5A-9C47-96256D6F0E59}" presName="level3hierChild" presStyleCnt="0"/>
      <dgm:spPr/>
    </dgm:pt>
    <dgm:pt modelId="{897262FD-2970-41E0-AE3C-2A9D427CA049}" type="pres">
      <dgm:prSet presAssocID="{A7B52061-A51A-4ABC-B0AA-7F34037E8D46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04EC280C-7ADC-4812-AFAC-6ECF68C96917}" type="pres">
      <dgm:prSet presAssocID="{A7B52061-A51A-4ABC-B0AA-7F34037E8D46}" presName="connTx" presStyleLbl="parChTrans1D3" presStyleIdx="4" presStyleCnt="7"/>
      <dgm:spPr/>
      <dgm:t>
        <a:bodyPr/>
        <a:lstStyle/>
        <a:p>
          <a:endParaRPr lang="en-US"/>
        </a:p>
      </dgm:t>
    </dgm:pt>
    <dgm:pt modelId="{644A3B94-9C98-4360-A1C1-20BFE9909862}" type="pres">
      <dgm:prSet presAssocID="{9EBFB3C0-F7A2-411E-9874-AC9416E7D0BD}" presName="root2" presStyleCnt="0"/>
      <dgm:spPr/>
    </dgm:pt>
    <dgm:pt modelId="{897773AB-06B1-4F55-AA1C-931E50035806}" type="pres">
      <dgm:prSet presAssocID="{9EBFB3C0-F7A2-411E-9874-AC9416E7D0BD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FAB96-32F5-451C-B4CC-53F1F22A0035}" type="pres">
      <dgm:prSet presAssocID="{9EBFB3C0-F7A2-411E-9874-AC9416E7D0BD}" presName="level3hierChild" presStyleCnt="0"/>
      <dgm:spPr/>
    </dgm:pt>
    <dgm:pt modelId="{5B4C702F-03B0-450C-B89A-662EF244251B}" type="pres">
      <dgm:prSet presAssocID="{68B0AE3F-D197-4B09-97E8-0ABCBD9FD0D3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7A7E7A82-D508-421D-A2D6-273A5ABA05E2}" type="pres">
      <dgm:prSet presAssocID="{68B0AE3F-D197-4B09-97E8-0ABCBD9FD0D3}" presName="connTx" presStyleLbl="parChTrans1D3" presStyleIdx="5" presStyleCnt="7"/>
      <dgm:spPr/>
      <dgm:t>
        <a:bodyPr/>
        <a:lstStyle/>
        <a:p>
          <a:endParaRPr lang="en-US"/>
        </a:p>
      </dgm:t>
    </dgm:pt>
    <dgm:pt modelId="{9ECC9DE0-B656-4EF0-AA28-E3ABD6D81B08}" type="pres">
      <dgm:prSet presAssocID="{DE1A6360-A651-4D54-A269-B0A98D348E0F}" presName="root2" presStyleCnt="0"/>
      <dgm:spPr/>
    </dgm:pt>
    <dgm:pt modelId="{BB182B84-7CCA-4B0D-9451-46D3D8C3AF13}" type="pres">
      <dgm:prSet presAssocID="{DE1A6360-A651-4D54-A269-B0A98D348E0F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C70CE-85ED-4202-BD34-FF747FA4E0C0}" type="pres">
      <dgm:prSet presAssocID="{DE1A6360-A651-4D54-A269-B0A98D348E0F}" presName="level3hierChild" presStyleCnt="0"/>
      <dgm:spPr/>
    </dgm:pt>
    <dgm:pt modelId="{09ABF9CD-B939-4429-921B-E60DFDE0F043}" type="pres">
      <dgm:prSet presAssocID="{C82A9BE5-3561-4726-891E-65AD3A0EF1E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5C0D7B4C-ACD4-4117-9B9C-E28B49BCC019}" type="pres">
      <dgm:prSet presAssocID="{C82A9BE5-3561-4726-891E-65AD3A0EF1E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47B52213-CE56-48F5-AE61-FA2D6B72417D}" type="pres">
      <dgm:prSet presAssocID="{419DC716-49B8-49C5-8CE1-8BB3705167CE}" presName="root2" presStyleCnt="0"/>
      <dgm:spPr/>
    </dgm:pt>
    <dgm:pt modelId="{482E06F0-830A-43E4-832C-8140FA01FC2E}" type="pres">
      <dgm:prSet presAssocID="{419DC716-49B8-49C5-8CE1-8BB3705167CE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D418A-3CFB-4875-A8DF-3167A1ECDF85}" type="pres">
      <dgm:prSet presAssocID="{419DC716-49B8-49C5-8CE1-8BB3705167CE}" presName="level3hierChild" presStyleCnt="0"/>
      <dgm:spPr/>
    </dgm:pt>
  </dgm:ptLst>
  <dgm:cxnLst>
    <dgm:cxn modelId="{29D690AE-0A7E-4AE3-905C-0DAF092BCD33}" type="presOf" srcId="{2F1A0DA1-F537-4E87-9BFD-5921261886D2}" destId="{4D9656DB-A596-41DD-BF04-7789D4FAA569}" srcOrd="1" destOrd="0" presId="urn:microsoft.com/office/officeart/2005/8/layout/hierarchy2"/>
    <dgm:cxn modelId="{CA62A325-43C6-4954-85AE-EAC28EB3EF54}" type="presOf" srcId="{419DC716-49B8-49C5-8CE1-8BB3705167CE}" destId="{482E06F0-830A-43E4-832C-8140FA01FC2E}" srcOrd="0" destOrd="0" presId="urn:microsoft.com/office/officeart/2005/8/layout/hierarchy2"/>
    <dgm:cxn modelId="{ACD0E8E8-2BCC-410A-AB61-748AB51FF668}" type="presOf" srcId="{D898C0B2-D1B5-4BDA-9309-8A7AD22CA389}" destId="{B9A6C26C-FD37-46F5-9A5F-B15C70110140}" srcOrd="1" destOrd="0" presId="urn:microsoft.com/office/officeart/2005/8/layout/hierarchy2"/>
    <dgm:cxn modelId="{824C97FF-3ECB-4035-86D1-8A847989A813}" type="presOf" srcId="{2278B14E-63C1-4C09-A814-47EE643B7C91}" destId="{77C7AF70-387F-42E6-9ECB-25E148E32472}" srcOrd="1" destOrd="0" presId="urn:microsoft.com/office/officeart/2005/8/layout/hierarchy2"/>
    <dgm:cxn modelId="{423B1AD9-9129-491B-B935-7F5977DE8586}" type="presOf" srcId="{9EBFB3C0-F7A2-411E-9874-AC9416E7D0BD}" destId="{897773AB-06B1-4F55-AA1C-931E50035806}" srcOrd="0" destOrd="0" presId="urn:microsoft.com/office/officeart/2005/8/layout/hierarchy2"/>
    <dgm:cxn modelId="{6F95085C-57AE-427D-B7B9-D16EB86783BF}" type="presOf" srcId="{A7B52061-A51A-4ABC-B0AA-7F34037E8D46}" destId="{04EC280C-7ADC-4812-AFAC-6ECF68C96917}" srcOrd="1" destOrd="0" presId="urn:microsoft.com/office/officeart/2005/8/layout/hierarchy2"/>
    <dgm:cxn modelId="{9784D5EC-7783-48E9-9EE1-FFEEFCFDFFC6}" type="presOf" srcId="{2F1A0DA1-F537-4E87-9BFD-5921261886D2}" destId="{BE1CB133-A138-4461-8123-69D2F7022DF8}" srcOrd="0" destOrd="0" presId="urn:microsoft.com/office/officeart/2005/8/layout/hierarchy2"/>
    <dgm:cxn modelId="{959022A0-221F-4656-B021-085A4139D647}" srcId="{7BF64FBB-2C3D-42BB-8182-A9779599E4F4}" destId="{E55437DE-B9AF-4B2E-88FA-36F0D4AEA816}" srcOrd="0" destOrd="0" parTransId="{BE9F47F0-EDA9-4406-8319-0A909B308F68}" sibTransId="{15018E0A-EF34-440D-8C73-765A4F7FEEB1}"/>
    <dgm:cxn modelId="{5CEA1BD1-3243-43B6-ABBA-2E388FEC790F}" type="presOf" srcId="{D898C0B2-D1B5-4BDA-9309-8A7AD22CA389}" destId="{A7B2EE9A-053B-4C15-A935-FCFE9C36FBA9}" srcOrd="0" destOrd="0" presId="urn:microsoft.com/office/officeart/2005/8/layout/hierarchy2"/>
    <dgm:cxn modelId="{688AE167-CE10-404A-A9A2-5076330EEC07}" srcId="{96B0D95D-A39B-408E-B507-C287F5A59199}" destId="{9EBFB3C0-F7A2-411E-9874-AC9416E7D0BD}" srcOrd="1" destOrd="0" parTransId="{A7B52061-A51A-4ABC-B0AA-7F34037E8D46}" sibTransId="{C15ACBEA-285F-4F4B-8EE1-8D4E1398C958}"/>
    <dgm:cxn modelId="{65D7EA8A-A0C5-4A74-8661-BA724EC134D3}" srcId="{8E542D3E-9E10-4258-9CCB-347C6C83258E}" destId="{7BF64FBB-2C3D-42BB-8182-A9779599E4F4}" srcOrd="0" destOrd="0" parTransId="{6A68A380-319D-4B58-95BD-4AEFE59BD3C1}" sibTransId="{BC38F137-FAFC-441B-8ADD-F5DFAC9E8D0C}"/>
    <dgm:cxn modelId="{7234C11E-5AFC-4C68-9162-B69826E96D82}" type="presOf" srcId="{BE9F47F0-EDA9-4406-8319-0A909B308F68}" destId="{5814F475-EF8C-4572-8F6B-064984A2DBB7}" srcOrd="1" destOrd="0" presId="urn:microsoft.com/office/officeart/2005/8/layout/hierarchy2"/>
    <dgm:cxn modelId="{B2A02910-3EEE-4024-9D92-BD5FFE4C3337}" srcId="{96B0D95D-A39B-408E-B507-C287F5A59199}" destId="{815F605B-B724-4D5A-9C47-96256D6F0E59}" srcOrd="0" destOrd="0" parTransId="{2278B14E-63C1-4C09-A814-47EE643B7C91}" sibTransId="{E9FAB1D8-DFDF-4835-A219-494D64BEC9EA}"/>
    <dgm:cxn modelId="{4DD94E39-1CFC-47C0-B3C9-E2D49382F236}" type="presOf" srcId="{85D228D1-C629-408C-B10A-E98FDFD96BD2}" destId="{3F08ED0A-29D0-4B3D-8DF1-381943EB4C9E}" srcOrd="0" destOrd="0" presId="urn:microsoft.com/office/officeart/2005/8/layout/hierarchy2"/>
    <dgm:cxn modelId="{F6477D3C-59F2-4062-9319-C61CFD78E412}" srcId="{96B0D95D-A39B-408E-B507-C287F5A59199}" destId="{419DC716-49B8-49C5-8CE1-8BB3705167CE}" srcOrd="3" destOrd="0" parTransId="{C82A9BE5-3561-4726-891E-65AD3A0EF1E5}" sibTransId="{683D29F6-E15C-4600-9357-F6EC15058E42}"/>
    <dgm:cxn modelId="{5D5FC8A0-2696-4261-BBF2-C7C6A868DFFA}" type="presOf" srcId="{68B0AE3F-D197-4B09-97E8-0ABCBD9FD0D3}" destId="{7A7E7A82-D508-421D-A2D6-273A5ABA05E2}" srcOrd="1" destOrd="0" presId="urn:microsoft.com/office/officeart/2005/8/layout/hierarchy2"/>
    <dgm:cxn modelId="{BD4C78B3-125C-462E-8BC0-D9C400B9A47E}" srcId="{E55437DE-B9AF-4B2E-88FA-36F0D4AEA816}" destId="{7678F9ED-CABE-4B68-A899-B7C4262309EB}" srcOrd="2" destOrd="0" parTransId="{D898C0B2-D1B5-4BDA-9309-8A7AD22CA389}" sibTransId="{FE5D03C9-1C27-4DF9-97D2-ADB6D39EDBFF}"/>
    <dgm:cxn modelId="{F33E0CB5-1F15-4928-BA56-7217BC28DABD}" type="presOf" srcId="{2278B14E-63C1-4C09-A814-47EE643B7C91}" destId="{D68F6266-8344-40D1-B57B-4BBB4666F9F5}" srcOrd="0" destOrd="0" presId="urn:microsoft.com/office/officeart/2005/8/layout/hierarchy2"/>
    <dgm:cxn modelId="{EC4DCC66-8D5F-4B35-A8C0-BE7420ACC7BC}" srcId="{E55437DE-B9AF-4B2E-88FA-36F0D4AEA816}" destId="{1CF23002-2905-4C9B-947C-CAAA9326AB2A}" srcOrd="1" destOrd="0" parTransId="{D32ED512-9EDB-4359-AC70-C87BBD941840}" sibTransId="{0ECC9B27-3F2C-4680-9B88-3B684EB2129E}"/>
    <dgm:cxn modelId="{46AD4CC5-9FE9-4EA7-BBAF-5B0EF575E4F9}" type="presOf" srcId="{815F605B-B724-4D5A-9C47-96256D6F0E59}" destId="{1075522F-6BC9-40DC-9AF7-78FE9AE6408E}" srcOrd="0" destOrd="0" presId="urn:microsoft.com/office/officeart/2005/8/layout/hierarchy2"/>
    <dgm:cxn modelId="{5E046C3E-9057-423C-A9D9-537D53DB8A4A}" type="presOf" srcId="{C82A9BE5-3561-4726-891E-65AD3A0EF1E5}" destId="{09ABF9CD-B939-4429-921B-E60DFDE0F043}" srcOrd="0" destOrd="0" presId="urn:microsoft.com/office/officeart/2005/8/layout/hierarchy2"/>
    <dgm:cxn modelId="{994DC274-B2CE-4B8F-97AD-D1B933FA6D7D}" type="presOf" srcId="{8E542D3E-9E10-4258-9CCB-347C6C83258E}" destId="{7D475BCC-62F4-42A0-A029-266D7073984C}" srcOrd="0" destOrd="0" presId="urn:microsoft.com/office/officeart/2005/8/layout/hierarchy2"/>
    <dgm:cxn modelId="{71F6B9D4-3C7A-4B87-9524-C5980BE25E67}" srcId="{E55437DE-B9AF-4B2E-88FA-36F0D4AEA816}" destId="{85D228D1-C629-408C-B10A-E98FDFD96BD2}" srcOrd="0" destOrd="0" parTransId="{059C5882-3888-48DC-9140-F7A0487E3CD9}" sibTransId="{4D387AB5-32EB-47D7-8B5A-8D02655D41DC}"/>
    <dgm:cxn modelId="{0A613179-2DAB-4A9C-B7BE-D58498CE70FB}" type="presOf" srcId="{DE1A6360-A651-4D54-A269-B0A98D348E0F}" destId="{BB182B84-7CCA-4B0D-9451-46D3D8C3AF13}" srcOrd="0" destOrd="0" presId="urn:microsoft.com/office/officeart/2005/8/layout/hierarchy2"/>
    <dgm:cxn modelId="{B1FD1E0E-6F38-4987-820D-9D0BC7E5FF6E}" type="presOf" srcId="{68B0AE3F-D197-4B09-97E8-0ABCBD9FD0D3}" destId="{5B4C702F-03B0-450C-B89A-662EF244251B}" srcOrd="0" destOrd="0" presId="urn:microsoft.com/office/officeart/2005/8/layout/hierarchy2"/>
    <dgm:cxn modelId="{B7241A4D-721E-4A1A-90F5-95B66BE7FBF9}" type="presOf" srcId="{A7B52061-A51A-4ABC-B0AA-7F34037E8D46}" destId="{897262FD-2970-41E0-AE3C-2A9D427CA049}" srcOrd="0" destOrd="0" presId="urn:microsoft.com/office/officeart/2005/8/layout/hierarchy2"/>
    <dgm:cxn modelId="{3B6336E4-9C77-4538-8588-0776546CACFE}" srcId="{96B0D95D-A39B-408E-B507-C287F5A59199}" destId="{DE1A6360-A651-4D54-A269-B0A98D348E0F}" srcOrd="2" destOrd="0" parTransId="{68B0AE3F-D197-4B09-97E8-0ABCBD9FD0D3}" sibTransId="{AAF5AF48-6C5F-4C56-A8CA-4CE4234A7047}"/>
    <dgm:cxn modelId="{8C6173C8-148F-4D9E-88E2-BCA24E33A37E}" type="presOf" srcId="{96B0D95D-A39B-408E-B507-C287F5A59199}" destId="{08D816A3-AB59-4604-B0C2-01A2E45AAC09}" srcOrd="0" destOrd="0" presId="urn:microsoft.com/office/officeart/2005/8/layout/hierarchy2"/>
    <dgm:cxn modelId="{1B4C83F6-D190-4895-AF98-F07C087BCBED}" type="presOf" srcId="{C82A9BE5-3561-4726-891E-65AD3A0EF1E5}" destId="{5C0D7B4C-ACD4-4117-9B9C-E28B49BCC019}" srcOrd="1" destOrd="0" presId="urn:microsoft.com/office/officeart/2005/8/layout/hierarchy2"/>
    <dgm:cxn modelId="{7BFD9E17-FE3E-4EE3-8FE8-FCB7FBD150C4}" type="presOf" srcId="{D32ED512-9EDB-4359-AC70-C87BBD941840}" destId="{4C9FCB87-27BC-4FBC-94D0-54CB7C68273C}" srcOrd="1" destOrd="0" presId="urn:microsoft.com/office/officeart/2005/8/layout/hierarchy2"/>
    <dgm:cxn modelId="{C095A116-B58F-45F7-9D68-643F34AB417F}" type="presOf" srcId="{7BF64FBB-2C3D-42BB-8182-A9779599E4F4}" destId="{39C64950-80EA-4CC6-B69B-31FC660D7C4D}" srcOrd="0" destOrd="0" presId="urn:microsoft.com/office/officeart/2005/8/layout/hierarchy2"/>
    <dgm:cxn modelId="{7F2E1278-6D84-4E08-BDE8-994654EFB2A9}" type="presOf" srcId="{E55437DE-B9AF-4B2E-88FA-36F0D4AEA816}" destId="{8CB6E728-1AA3-43A5-9E7E-549417988FD2}" srcOrd="0" destOrd="0" presId="urn:microsoft.com/office/officeart/2005/8/layout/hierarchy2"/>
    <dgm:cxn modelId="{EC3FA592-5563-4941-A06F-4323D142F2F7}" type="presOf" srcId="{059C5882-3888-48DC-9140-F7A0487E3CD9}" destId="{F438BA13-3D27-47DD-A247-C2FCD1BC3A0B}" srcOrd="1" destOrd="0" presId="urn:microsoft.com/office/officeart/2005/8/layout/hierarchy2"/>
    <dgm:cxn modelId="{9E2CBE5E-7BD2-4B1C-B99B-09460B3E6924}" type="presOf" srcId="{1CF23002-2905-4C9B-947C-CAAA9326AB2A}" destId="{E987E895-212D-4B1F-9CB3-8856189CD457}" srcOrd="0" destOrd="0" presId="urn:microsoft.com/office/officeart/2005/8/layout/hierarchy2"/>
    <dgm:cxn modelId="{2AC8A394-8632-4CEB-BB6E-563B5C319CA7}" srcId="{7BF64FBB-2C3D-42BB-8182-A9779599E4F4}" destId="{96B0D95D-A39B-408E-B507-C287F5A59199}" srcOrd="1" destOrd="0" parTransId="{2F1A0DA1-F537-4E87-9BFD-5921261886D2}" sibTransId="{555752E1-0E74-40B1-BDC0-D4D6A15DB845}"/>
    <dgm:cxn modelId="{D19C021F-C82C-44A7-8567-AD808D7938C6}" type="presOf" srcId="{BE9F47F0-EDA9-4406-8319-0A909B308F68}" destId="{0DFB8979-0EAB-48A4-8DDB-F561F4082025}" srcOrd="0" destOrd="0" presId="urn:microsoft.com/office/officeart/2005/8/layout/hierarchy2"/>
    <dgm:cxn modelId="{6BE3A058-8181-48CA-815F-2C015E09C37C}" type="presOf" srcId="{D32ED512-9EDB-4359-AC70-C87BBD941840}" destId="{89B79689-32B2-4DC7-939B-3554D6A115DE}" srcOrd="0" destOrd="0" presId="urn:microsoft.com/office/officeart/2005/8/layout/hierarchy2"/>
    <dgm:cxn modelId="{500504DE-9004-47C4-A89F-E8D790A52FE3}" type="presOf" srcId="{7678F9ED-CABE-4B68-A899-B7C4262309EB}" destId="{609E5340-34FE-488E-A7CB-894A53BF42DD}" srcOrd="0" destOrd="0" presId="urn:microsoft.com/office/officeart/2005/8/layout/hierarchy2"/>
    <dgm:cxn modelId="{ED5DCF09-774D-41C4-9076-12D73F4FFDD5}" type="presOf" srcId="{059C5882-3888-48DC-9140-F7A0487E3CD9}" destId="{19B58990-B8CE-4691-B283-861741B78D02}" srcOrd="0" destOrd="0" presId="urn:microsoft.com/office/officeart/2005/8/layout/hierarchy2"/>
    <dgm:cxn modelId="{8ED5A8EF-9F74-499A-B1C5-583F1F8769C7}" type="presParOf" srcId="{7D475BCC-62F4-42A0-A029-266D7073984C}" destId="{09D13516-3FC4-4A1E-A1EF-6B67486522A3}" srcOrd="0" destOrd="0" presId="urn:microsoft.com/office/officeart/2005/8/layout/hierarchy2"/>
    <dgm:cxn modelId="{703F5821-59DD-483C-99C6-3836C24B6245}" type="presParOf" srcId="{09D13516-3FC4-4A1E-A1EF-6B67486522A3}" destId="{39C64950-80EA-4CC6-B69B-31FC660D7C4D}" srcOrd="0" destOrd="0" presId="urn:microsoft.com/office/officeart/2005/8/layout/hierarchy2"/>
    <dgm:cxn modelId="{37BEBA0A-0FB5-4CB5-81AE-C0A45530CC10}" type="presParOf" srcId="{09D13516-3FC4-4A1E-A1EF-6B67486522A3}" destId="{D5CB6556-8FA4-458F-A6A7-6682CDC81AC2}" srcOrd="1" destOrd="0" presId="urn:microsoft.com/office/officeart/2005/8/layout/hierarchy2"/>
    <dgm:cxn modelId="{74F107D5-0633-4E27-B7B5-526E8EB57B20}" type="presParOf" srcId="{D5CB6556-8FA4-458F-A6A7-6682CDC81AC2}" destId="{0DFB8979-0EAB-48A4-8DDB-F561F4082025}" srcOrd="0" destOrd="0" presId="urn:microsoft.com/office/officeart/2005/8/layout/hierarchy2"/>
    <dgm:cxn modelId="{BFF2D2DD-4F20-4BA8-A030-4B2F054DDC82}" type="presParOf" srcId="{0DFB8979-0EAB-48A4-8DDB-F561F4082025}" destId="{5814F475-EF8C-4572-8F6B-064984A2DBB7}" srcOrd="0" destOrd="0" presId="urn:microsoft.com/office/officeart/2005/8/layout/hierarchy2"/>
    <dgm:cxn modelId="{288537D0-54FA-4C39-990B-04BE2F646DED}" type="presParOf" srcId="{D5CB6556-8FA4-458F-A6A7-6682CDC81AC2}" destId="{CB49FE57-C6FB-416F-9F24-5AE2C91767C7}" srcOrd="1" destOrd="0" presId="urn:microsoft.com/office/officeart/2005/8/layout/hierarchy2"/>
    <dgm:cxn modelId="{40200E9C-87AA-4AA6-BC66-6ECEA5908428}" type="presParOf" srcId="{CB49FE57-C6FB-416F-9F24-5AE2C91767C7}" destId="{8CB6E728-1AA3-43A5-9E7E-549417988FD2}" srcOrd="0" destOrd="0" presId="urn:microsoft.com/office/officeart/2005/8/layout/hierarchy2"/>
    <dgm:cxn modelId="{336F0D49-AF2F-4F13-B948-AEEC645D7DF4}" type="presParOf" srcId="{CB49FE57-C6FB-416F-9F24-5AE2C91767C7}" destId="{883D6B81-84E2-4F26-BB51-F2FC65464277}" srcOrd="1" destOrd="0" presId="urn:microsoft.com/office/officeart/2005/8/layout/hierarchy2"/>
    <dgm:cxn modelId="{3052F7B0-D74E-4D98-8BF3-E38F0D99C20F}" type="presParOf" srcId="{883D6B81-84E2-4F26-BB51-F2FC65464277}" destId="{19B58990-B8CE-4691-B283-861741B78D02}" srcOrd="0" destOrd="0" presId="urn:microsoft.com/office/officeart/2005/8/layout/hierarchy2"/>
    <dgm:cxn modelId="{91A1C94F-67EF-40B3-9F5F-15E15B4BC348}" type="presParOf" srcId="{19B58990-B8CE-4691-B283-861741B78D02}" destId="{F438BA13-3D27-47DD-A247-C2FCD1BC3A0B}" srcOrd="0" destOrd="0" presId="urn:microsoft.com/office/officeart/2005/8/layout/hierarchy2"/>
    <dgm:cxn modelId="{33A89AD2-1F62-479C-83D6-B00A1D8193C7}" type="presParOf" srcId="{883D6B81-84E2-4F26-BB51-F2FC65464277}" destId="{123E2FC7-9F8C-4BA0-99C9-CA33C553CAAC}" srcOrd="1" destOrd="0" presId="urn:microsoft.com/office/officeart/2005/8/layout/hierarchy2"/>
    <dgm:cxn modelId="{1841AC95-62D7-4382-9DD8-5D280650BBE5}" type="presParOf" srcId="{123E2FC7-9F8C-4BA0-99C9-CA33C553CAAC}" destId="{3F08ED0A-29D0-4B3D-8DF1-381943EB4C9E}" srcOrd="0" destOrd="0" presId="urn:microsoft.com/office/officeart/2005/8/layout/hierarchy2"/>
    <dgm:cxn modelId="{B2115014-DF43-4AD7-8F7A-847159CCC07E}" type="presParOf" srcId="{123E2FC7-9F8C-4BA0-99C9-CA33C553CAAC}" destId="{DADBE19C-7511-462C-A738-3E3525F219C8}" srcOrd="1" destOrd="0" presId="urn:microsoft.com/office/officeart/2005/8/layout/hierarchy2"/>
    <dgm:cxn modelId="{2D8FA727-1491-4175-87D3-7AD03768EE95}" type="presParOf" srcId="{883D6B81-84E2-4F26-BB51-F2FC65464277}" destId="{89B79689-32B2-4DC7-939B-3554D6A115DE}" srcOrd="2" destOrd="0" presId="urn:microsoft.com/office/officeart/2005/8/layout/hierarchy2"/>
    <dgm:cxn modelId="{6AAB015C-30FE-48D6-8B18-124B84639C4E}" type="presParOf" srcId="{89B79689-32B2-4DC7-939B-3554D6A115DE}" destId="{4C9FCB87-27BC-4FBC-94D0-54CB7C68273C}" srcOrd="0" destOrd="0" presId="urn:microsoft.com/office/officeart/2005/8/layout/hierarchy2"/>
    <dgm:cxn modelId="{F40D7DFF-B38F-44BA-879C-E27CF9FAC34D}" type="presParOf" srcId="{883D6B81-84E2-4F26-BB51-F2FC65464277}" destId="{005724BA-E17D-4148-A355-30D29F0B6D4E}" srcOrd="3" destOrd="0" presId="urn:microsoft.com/office/officeart/2005/8/layout/hierarchy2"/>
    <dgm:cxn modelId="{0DF16902-5135-4669-AF97-700146EF9BFB}" type="presParOf" srcId="{005724BA-E17D-4148-A355-30D29F0B6D4E}" destId="{E987E895-212D-4B1F-9CB3-8856189CD457}" srcOrd="0" destOrd="0" presId="urn:microsoft.com/office/officeart/2005/8/layout/hierarchy2"/>
    <dgm:cxn modelId="{20AB03C0-F3E5-4733-8816-8236893B4AD4}" type="presParOf" srcId="{005724BA-E17D-4148-A355-30D29F0B6D4E}" destId="{6DC9D51A-D09D-47D1-ABAF-CFDCD6AFCC8A}" srcOrd="1" destOrd="0" presId="urn:microsoft.com/office/officeart/2005/8/layout/hierarchy2"/>
    <dgm:cxn modelId="{869B14BE-DA53-4A47-B9BB-0FBEC3F38CA4}" type="presParOf" srcId="{883D6B81-84E2-4F26-BB51-F2FC65464277}" destId="{A7B2EE9A-053B-4C15-A935-FCFE9C36FBA9}" srcOrd="4" destOrd="0" presId="urn:microsoft.com/office/officeart/2005/8/layout/hierarchy2"/>
    <dgm:cxn modelId="{75F89524-7003-4B57-9385-5EC1A486F08D}" type="presParOf" srcId="{A7B2EE9A-053B-4C15-A935-FCFE9C36FBA9}" destId="{B9A6C26C-FD37-46F5-9A5F-B15C70110140}" srcOrd="0" destOrd="0" presId="urn:microsoft.com/office/officeart/2005/8/layout/hierarchy2"/>
    <dgm:cxn modelId="{B38D8636-B2E7-498A-AC64-333FFECAA689}" type="presParOf" srcId="{883D6B81-84E2-4F26-BB51-F2FC65464277}" destId="{2A562CAF-AFC4-41D5-BA19-3EE58A8610B4}" srcOrd="5" destOrd="0" presId="urn:microsoft.com/office/officeart/2005/8/layout/hierarchy2"/>
    <dgm:cxn modelId="{972BAB17-2BA9-40AA-B5CC-A7AAC1580387}" type="presParOf" srcId="{2A562CAF-AFC4-41D5-BA19-3EE58A8610B4}" destId="{609E5340-34FE-488E-A7CB-894A53BF42DD}" srcOrd="0" destOrd="0" presId="urn:microsoft.com/office/officeart/2005/8/layout/hierarchy2"/>
    <dgm:cxn modelId="{6EEF9263-5243-467F-AA13-D2D16557F575}" type="presParOf" srcId="{2A562CAF-AFC4-41D5-BA19-3EE58A8610B4}" destId="{A995DACD-903A-485B-8134-0BF40FA3E4DB}" srcOrd="1" destOrd="0" presId="urn:microsoft.com/office/officeart/2005/8/layout/hierarchy2"/>
    <dgm:cxn modelId="{DF554DFF-6E9F-45F1-AAA9-C1818D59CDF6}" type="presParOf" srcId="{D5CB6556-8FA4-458F-A6A7-6682CDC81AC2}" destId="{BE1CB133-A138-4461-8123-69D2F7022DF8}" srcOrd="2" destOrd="0" presId="urn:microsoft.com/office/officeart/2005/8/layout/hierarchy2"/>
    <dgm:cxn modelId="{539C42A0-3145-4DBA-A02A-BB176D7F4A28}" type="presParOf" srcId="{BE1CB133-A138-4461-8123-69D2F7022DF8}" destId="{4D9656DB-A596-41DD-BF04-7789D4FAA569}" srcOrd="0" destOrd="0" presId="urn:microsoft.com/office/officeart/2005/8/layout/hierarchy2"/>
    <dgm:cxn modelId="{9D7B6395-0E4C-4877-A793-2A6EF73DE476}" type="presParOf" srcId="{D5CB6556-8FA4-458F-A6A7-6682CDC81AC2}" destId="{51C2415A-32F4-459E-9DE0-3686222C2C4C}" srcOrd="3" destOrd="0" presId="urn:microsoft.com/office/officeart/2005/8/layout/hierarchy2"/>
    <dgm:cxn modelId="{E92DA5B9-2A23-4A02-88BF-3CBEAE1A1FEC}" type="presParOf" srcId="{51C2415A-32F4-459E-9DE0-3686222C2C4C}" destId="{08D816A3-AB59-4604-B0C2-01A2E45AAC09}" srcOrd="0" destOrd="0" presId="urn:microsoft.com/office/officeart/2005/8/layout/hierarchy2"/>
    <dgm:cxn modelId="{BBBFC7D8-B25B-4B13-A39E-DBE2E1F6F933}" type="presParOf" srcId="{51C2415A-32F4-459E-9DE0-3686222C2C4C}" destId="{D767D402-86E0-4A54-9C5B-E988E2032F9A}" srcOrd="1" destOrd="0" presId="urn:microsoft.com/office/officeart/2005/8/layout/hierarchy2"/>
    <dgm:cxn modelId="{D193C556-E70A-4325-AE0B-74B71A90A84C}" type="presParOf" srcId="{D767D402-86E0-4A54-9C5B-E988E2032F9A}" destId="{D68F6266-8344-40D1-B57B-4BBB4666F9F5}" srcOrd="0" destOrd="0" presId="urn:microsoft.com/office/officeart/2005/8/layout/hierarchy2"/>
    <dgm:cxn modelId="{547C32AE-958B-4B6D-995E-B7E4D36D7034}" type="presParOf" srcId="{D68F6266-8344-40D1-B57B-4BBB4666F9F5}" destId="{77C7AF70-387F-42E6-9ECB-25E148E32472}" srcOrd="0" destOrd="0" presId="urn:microsoft.com/office/officeart/2005/8/layout/hierarchy2"/>
    <dgm:cxn modelId="{2BEFA949-B9D4-4A52-A455-A2A649A96418}" type="presParOf" srcId="{D767D402-86E0-4A54-9C5B-E988E2032F9A}" destId="{67FE0187-7CA2-4A19-9CFB-86B883C0A88B}" srcOrd="1" destOrd="0" presId="urn:microsoft.com/office/officeart/2005/8/layout/hierarchy2"/>
    <dgm:cxn modelId="{4ED22E47-7CA2-4EAE-A40B-8DB2CE4E6319}" type="presParOf" srcId="{67FE0187-7CA2-4A19-9CFB-86B883C0A88B}" destId="{1075522F-6BC9-40DC-9AF7-78FE9AE6408E}" srcOrd="0" destOrd="0" presId="urn:microsoft.com/office/officeart/2005/8/layout/hierarchy2"/>
    <dgm:cxn modelId="{E35E7D62-E9D7-4987-A5E0-268F4D69CC21}" type="presParOf" srcId="{67FE0187-7CA2-4A19-9CFB-86B883C0A88B}" destId="{24C4EA57-28C5-4E0F-82C7-3E58D8678E5C}" srcOrd="1" destOrd="0" presId="urn:microsoft.com/office/officeart/2005/8/layout/hierarchy2"/>
    <dgm:cxn modelId="{642B1723-6F76-4A96-ABCA-93D27CDD0868}" type="presParOf" srcId="{D767D402-86E0-4A54-9C5B-E988E2032F9A}" destId="{897262FD-2970-41E0-AE3C-2A9D427CA049}" srcOrd="2" destOrd="0" presId="urn:microsoft.com/office/officeart/2005/8/layout/hierarchy2"/>
    <dgm:cxn modelId="{81FDFEB4-5CF0-46C6-84BE-862DBBE5AAA7}" type="presParOf" srcId="{897262FD-2970-41E0-AE3C-2A9D427CA049}" destId="{04EC280C-7ADC-4812-AFAC-6ECF68C96917}" srcOrd="0" destOrd="0" presId="urn:microsoft.com/office/officeart/2005/8/layout/hierarchy2"/>
    <dgm:cxn modelId="{D6031F1C-2772-48BD-A016-53433854862E}" type="presParOf" srcId="{D767D402-86E0-4A54-9C5B-E988E2032F9A}" destId="{644A3B94-9C98-4360-A1C1-20BFE9909862}" srcOrd="3" destOrd="0" presId="urn:microsoft.com/office/officeart/2005/8/layout/hierarchy2"/>
    <dgm:cxn modelId="{2B34457B-3393-4127-8721-9F1A8E92C5BD}" type="presParOf" srcId="{644A3B94-9C98-4360-A1C1-20BFE9909862}" destId="{897773AB-06B1-4F55-AA1C-931E50035806}" srcOrd="0" destOrd="0" presId="urn:microsoft.com/office/officeart/2005/8/layout/hierarchy2"/>
    <dgm:cxn modelId="{1F1BDA61-7D30-4203-9779-134476142E8D}" type="presParOf" srcId="{644A3B94-9C98-4360-A1C1-20BFE9909862}" destId="{45CFAB96-32F5-451C-B4CC-53F1F22A0035}" srcOrd="1" destOrd="0" presId="urn:microsoft.com/office/officeart/2005/8/layout/hierarchy2"/>
    <dgm:cxn modelId="{0D427573-5B20-4262-98EB-1BECAF0E888A}" type="presParOf" srcId="{D767D402-86E0-4A54-9C5B-E988E2032F9A}" destId="{5B4C702F-03B0-450C-B89A-662EF244251B}" srcOrd="4" destOrd="0" presId="urn:microsoft.com/office/officeart/2005/8/layout/hierarchy2"/>
    <dgm:cxn modelId="{23B67AF2-7431-4639-85A5-8C35954CA084}" type="presParOf" srcId="{5B4C702F-03B0-450C-B89A-662EF244251B}" destId="{7A7E7A82-D508-421D-A2D6-273A5ABA05E2}" srcOrd="0" destOrd="0" presId="urn:microsoft.com/office/officeart/2005/8/layout/hierarchy2"/>
    <dgm:cxn modelId="{F47EF85C-2C9F-4153-8EE6-F385D46D95AA}" type="presParOf" srcId="{D767D402-86E0-4A54-9C5B-E988E2032F9A}" destId="{9ECC9DE0-B656-4EF0-AA28-E3ABD6D81B08}" srcOrd="5" destOrd="0" presId="urn:microsoft.com/office/officeart/2005/8/layout/hierarchy2"/>
    <dgm:cxn modelId="{2AB329BF-94E9-4F32-9DAC-F41DD44787E6}" type="presParOf" srcId="{9ECC9DE0-B656-4EF0-AA28-E3ABD6D81B08}" destId="{BB182B84-7CCA-4B0D-9451-46D3D8C3AF13}" srcOrd="0" destOrd="0" presId="urn:microsoft.com/office/officeart/2005/8/layout/hierarchy2"/>
    <dgm:cxn modelId="{FB1C62A6-DFA4-43DE-8722-F9F80C94CE25}" type="presParOf" srcId="{9ECC9DE0-B656-4EF0-AA28-E3ABD6D81B08}" destId="{19EC70CE-85ED-4202-BD34-FF747FA4E0C0}" srcOrd="1" destOrd="0" presId="urn:microsoft.com/office/officeart/2005/8/layout/hierarchy2"/>
    <dgm:cxn modelId="{74599F3C-8F3B-4F93-B605-43F55A14F858}" type="presParOf" srcId="{D767D402-86E0-4A54-9C5B-E988E2032F9A}" destId="{09ABF9CD-B939-4429-921B-E60DFDE0F043}" srcOrd="6" destOrd="0" presId="urn:microsoft.com/office/officeart/2005/8/layout/hierarchy2"/>
    <dgm:cxn modelId="{D991AD96-1689-41E7-BF14-4B000B3195F4}" type="presParOf" srcId="{09ABF9CD-B939-4429-921B-E60DFDE0F043}" destId="{5C0D7B4C-ACD4-4117-9B9C-E28B49BCC019}" srcOrd="0" destOrd="0" presId="urn:microsoft.com/office/officeart/2005/8/layout/hierarchy2"/>
    <dgm:cxn modelId="{17E2B2CB-C5B5-45A9-944D-1A28C8463BED}" type="presParOf" srcId="{D767D402-86E0-4A54-9C5B-E988E2032F9A}" destId="{47B52213-CE56-48F5-AE61-FA2D6B72417D}" srcOrd="7" destOrd="0" presId="urn:microsoft.com/office/officeart/2005/8/layout/hierarchy2"/>
    <dgm:cxn modelId="{1332649B-0684-491D-9A96-99B483B09B2C}" type="presParOf" srcId="{47B52213-CE56-48F5-AE61-FA2D6B72417D}" destId="{482E06F0-830A-43E4-832C-8140FA01FC2E}" srcOrd="0" destOrd="0" presId="urn:microsoft.com/office/officeart/2005/8/layout/hierarchy2"/>
    <dgm:cxn modelId="{5E3C2EFB-0AC7-4BC5-A6D1-8546DBBA08D8}" type="presParOf" srcId="{47B52213-CE56-48F5-AE61-FA2D6B72417D}" destId="{3ADD418A-3CFB-4875-A8DF-3167A1ECDF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4950-80EA-4CC6-B69B-31FC660D7C4D}">
      <dsp:nvSpPr>
        <dsp:cNvPr id="0" name=""/>
        <dsp:cNvSpPr/>
      </dsp:nvSpPr>
      <dsp:spPr>
        <a:xfrm>
          <a:off x="2478418" y="2104782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Kontrahování kvality</a:t>
          </a:r>
          <a:endParaRPr lang="en-US" sz="1400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97889" y="2124253"/>
        <a:ext cx="1290603" cy="625830"/>
      </dsp:txXfrm>
    </dsp:sp>
    <dsp:sp modelId="{0DFB8979-0EAB-48A4-8DDB-F561F4082025}">
      <dsp:nvSpPr>
        <dsp:cNvPr id="0" name=""/>
        <dsp:cNvSpPr/>
      </dsp:nvSpPr>
      <dsp:spPr>
        <a:xfrm rot="17500715">
          <a:off x="3354032" y="1756859"/>
          <a:ext cx="143968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39683" y="11381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4037881" y="1732249"/>
        <a:ext cx="71984" cy="71984"/>
      </dsp:txXfrm>
    </dsp:sp>
    <dsp:sp modelId="{8CB6E728-1AA3-43A5-9E7E-549417988FD2}">
      <dsp:nvSpPr>
        <dsp:cNvPr id="0" name=""/>
        <dsp:cNvSpPr/>
      </dsp:nvSpPr>
      <dsp:spPr>
        <a:xfrm>
          <a:off x="4339783" y="766927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Úhradové mechanizmy</a:t>
          </a:r>
          <a:endParaRPr lang="en-US" sz="1400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9254" y="786398"/>
        <a:ext cx="1290603" cy="625830"/>
      </dsp:txXfrm>
    </dsp:sp>
    <dsp:sp modelId="{19B58990-B8CE-4691-B283-861741B78D02}">
      <dsp:nvSpPr>
        <dsp:cNvPr id="0" name=""/>
        <dsp:cNvSpPr/>
      </dsp:nvSpPr>
      <dsp:spPr>
        <a:xfrm rot="18289469">
          <a:off x="5469600" y="705687"/>
          <a:ext cx="9312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31275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11956" y="693787"/>
        <a:ext cx="46563" cy="46563"/>
      </dsp:txXfrm>
    </dsp:sp>
    <dsp:sp modelId="{3F08ED0A-29D0-4B3D-8DF1-381943EB4C9E}">
      <dsp:nvSpPr>
        <dsp:cNvPr id="0" name=""/>
        <dsp:cNvSpPr/>
      </dsp:nvSpPr>
      <dsp:spPr>
        <a:xfrm>
          <a:off x="6201147" y="2438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Koordinace poskytování služeb</a:t>
          </a:r>
          <a:endParaRPr lang="en-US" sz="1400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21909"/>
        <a:ext cx="1290603" cy="625830"/>
      </dsp:txXfrm>
    </dsp:sp>
    <dsp:sp modelId="{89B79689-32B2-4DC7-939B-3554D6A115DE}">
      <dsp:nvSpPr>
        <dsp:cNvPr id="0" name=""/>
        <dsp:cNvSpPr/>
      </dsp:nvSpPr>
      <dsp:spPr>
        <a:xfrm>
          <a:off x="5669328" y="1087931"/>
          <a:ext cx="5318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31818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21942" y="1086018"/>
        <a:ext cx="26590" cy="26590"/>
      </dsp:txXfrm>
    </dsp:sp>
    <dsp:sp modelId="{E987E895-212D-4B1F-9CB3-8856189CD457}">
      <dsp:nvSpPr>
        <dsp:cNvPr id="0" name=""/>
        <dsp:cNvSpPr/>
      </dsp:nvSpPr>
      <dsp:spPr>
        <a:xfrm>
          <a:off x="6201147" y="766927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Balíčkové úhrady</a:t>
          </a:r>
          <a:endParaRPr lang="en-US" sz="1400" kern="1200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786398"/>
        <a:ext cx="1290603" cy="625830"/>
      </dsp:txXfrm>
    </dsp:sp>
    <dsp:sp modelId="{A7B2EE9A-053B-4C15-A935-FCFE9C36FBA9}">
      <dsp:nvSpPr>
        <dsp:cNvPr id="0" name=""/>
        <dsp:cNvSpPr/>
      </dsp:nvSpPr>
      <dsp:spPr>
        <a:xfrm rot="3310531">
          <a:off x="5469600" y="1470176"/>
          <a:ext cx="9312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31275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11956" y="1458276"/>
        <a:ext cx="46563" cy="46563"/>
      </dsp:txXfrm>
    </dsp:sp>
    <dsp:sp modelId="{609E5340-34FE-488E-A7CB-894A53BF42DD}">
      <dsp:nvSpPr>
        <dsp:cNvPr id="0" name=""/>
        <dsp:cNvSpPr/>
      </dsp:nvSpPr>
      <dsp:spPr>
        <a:xfrm>
          <a:off x="6201147" y="1531416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Inovativní způsoby kontrahování</a:t>
          </a:r>
          <a:endParaRPr lang="en-US" sz="1400" kern="1200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1550887"/>
        <a:ext cx="1290603" cy="625830"/>
      </dsp:txXfrm>
    </dsp:sp>
    <dsp:sp modelId="{BE1CB133-A138-4461-8123-69D2F7022DF8}">
      <dsp:nvSpPr>
        <dsp:cNvPr id="0" name=""/>
        <dsp:cNvSpPr/>
      </dsp:nvSpPr>
      <dsp:spPr>
        <a:xfrm rot="4099285">
          <a:off x="3354032" y="3094715"/>
          <a:ext cx="143968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39683" y="11381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4037881" y="3070104"/>
        <a:ext cx="71984" cy="71984"/>
      </dsp:txXfrm>
    </dsp:sp>
    <dsp:sp modelId="{08D816A3-AB59-4604-B0C2-01A2E45AAC09}">
      <dsp:nvSpPr>
        <dsp:cNvPr id="0" name=""/>
        <dsp:cNvSpPr/>
      </dsp:nvSpPr>
      <dsp:spPr>
        <a:xfrm>
          <a:off x="4339783" y="3442638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Měření kvality</a:t>
          </a:r>
          <a:endParaRPr lang="en-US" sz="1400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9254" y="3462109"/>
        <a:ext cx="1290603" cy="625830"/>
      </dsp:txXfrm>
    </dsp:sp>
    <dsp:sp modelId="{D68F6266-8344-40D1-B57B-4BBB4666F9F5}">
      <dsp:nvSpPr>
        <dsp:cNvPr id="0" name=""/>
        <dsp:cNvSpPr/>
      </dsp:nvSpPr>
      <dsp:spPr>
        <a:xfrm rot="17692822">
          <a:off x="5303211" y="3190276"/>
          <a:ext cx="126405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4052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03636" y="3170056"/>
        <a:ext cx="63202" cy="63202"/>
      </dsp:txXfrm>
    </dsp:sp>
    <dsp:sp modelId="{1075522F-6BC9-40DC-9AF7-78FE9AE6408E}">
      <dsp:nvSpPr>
        <dsp:cNvPr id="0" name=""/>
        <dsp:cNvSpPr/>
      </dsp:nvSpPr>
      <dsp:spPr>
        <a:xfrm>
          <a:off x="6201147" y="2295905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Rozvoj nástrojů pro hodnocení</a:t>
          </a:r>
          <a:endParaRPr lang="en-US" sz="1400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2315376"/>
        <a:ext cx="1290603" cy="625830"/>
      </dsp:txXfrm>
    </dsp:sp>
    <dsp:sp modelId="{897262FD-2970-41E0-AE3C-2A9D427CA049}">
      <dsp:nvSpPr>
        <dsp:cNvPr id="0" name=""/>
        <dsp:cNvSpPr/>
      </dsp:nvSpPr>
      <dsp:spPr>
        <a:xfrm rot="19457599">
          <a:off x="5607769" y="3572520"/>
          <a:ext cx="6549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54936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18864" y="3567529"/>
        <a:ext cx="32746" cy="32746"/>
      </dsp:txXfrm>
    </dsp:sp>
    <dsp:sp modelId="{897773AB-06B1-4F55-AA1C-931E50035806}">
      <dsp:nvSpPr>
        <dsp:cNvPr id="0" name=""/>
        <dsp:cNvSpPr/>
      </dsp:nvSpPr>
      <dsp:spPr>
        <a:xfrm>
          <a:off x="6201147" y="3060393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Správné oceňování</a:t>
          </a:r>
          <a:endParaRPr lang="en-US" sz="1400" kern="1200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3079864"/>
        <a:ext cx="1290603" cy="625830"/>
      </dsp:txXfrm>
    </dsp:sp>
    <dsp:sp modelId="{5B4C702F-03B0-450C-B89A-662EF244251B}">
      <dsp:nvSpPr>
        <dsp:cNvPr id="0" name=""/>
        <dsp:cNvSpPr/>
      </dsp:nvSpPr>
      <dsp:spPr>
        <a:xfrm rot="2142401">
          <a:off x="5607769" y="3954765"/>
          <a:ext cx="6549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54936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18864" y="3949773"/>
        <a:ext cx="32746" cy="32746"/>
      </dsp:txXfrm>
    </dsp:sp>
    <dsp:sp modelId="{BB182B84-7CCA-4B0D-9451-46D3D8C3AF13}">
      <dsp:nvSpPr>
        <dsp:cNvPr id="0" name=""/>
        <dsp:cNvSpPr/>
      </dsp:nvSpPr>
      <dsp:spPr>
        <a:xfrm>
          <a:off x="6201147" y="3824882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Benchmarking kvality</a:t>
          </a:r>
          <a:endParaRPr lang="en-US" sz="1400" kern="1200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3844353"/>
        <a:ext cx="1290603" cy="625830"/>
      </dsp:txXfrm>
    </dsp:sp>
    <dsp:sp modelId="{09ABF9CD-B939-4429-921B-E60DFDE0F043}">
      <dsp:nvSpPr>
        <dsp:cNvPr id="0" name=""/>
        <dsp:cNvSpPr/>
      </dsp:nvSpPr>
      <dsp:spPr>
        <a:xfrm rot="3907178">
          <a:off x="5303211" y="4337009"/>
          <a:ext cx="126405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4052" y="11381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903636" y="4316790"/>
        <a:ext cx="63202" cy="63202"/>
      </dsp:txXfrm>
    </dsp:sp>
    <dsp:sp modelId="{482E06F0-830A-43E4-832C-8140FA01FC2E}">
      <dsp:nvSpPr>
        <dsp:cNvPr id="0" name=""/>
        <dsp:cNvSpPr/>
      </dsp:nvSpPr>
      <dsp:spPr>
        <a:xfrm>
          <a:off x="6201147" y="4589371"/>
          <a:ext cx="1329545" cy="66477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Zajištění reportování kvality výstupů</a:t>
          </a:r>
          <a:endParaRPr lang="en-US" sz="1400" kern="1200" noProof="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20618" y="4608842"/>
        <a:ext cx="1290603" cy="62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Ekonomika českého zdravotnictví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Kontext a souvislosti</a:t>
            </a:r>
          </a:p>
          <a:p>
            <a:r>
              <a:rPr lang="cs-CZ" dirty="0"/>
              <a:t>Jan Kvaček			</a:t>
            </a:r>
            <a:r>
              <a:rPr lang="cs-CZ" dirty="0" smtClean="0"/>
              <a:t>									</a:t>
            </a:r>
            <a:r>
              <a:rPr lang="cs-CZ" dirty="0"/>
              <a:t>		březen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80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384" y="37691"/>
            <a:ext cx="8229600" cy="752884"/>
          </a:xfrm>
        </p:spPr>
        <p:txBody>
          <a:bodyPr>
            <a:normAutofit/>
          </a:bodyPr>
          <a:lstStyle/>
          <a:p>
            <a:r>
              <a:rPr lang="cs-CZ" dirty="0" smtClean="0"/>
              <a:t>Srovnávací ukazatele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9173"/>
            <a:ext cx="9029700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76937" y="4675695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60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Srovnávací ukazatele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17638"/>
            <a:ext cx="8905875" cy="4972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515654">
            <a:off x="7990788" y="5646655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05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Srovnávací ukazatele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9"/>
            <a:ext cx="9029700" cy="5629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813567">
            <a:off x="7330912" y="5826725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89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25" y="142875"/>
            <a:ext cx="8229600" cy="1143000"/>
          </a:xfrm>
        </p:spPr>
        <p:txBody>
          <a:bodyPr/>
          <a:lstStyle/>
          <a:p>
            <a:r>
              <a:rPr lang="cs-CZ" dirty="0"/>
              <a:t>Srovnávací ukazatele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6" y="1285876"/>
            <a:ext cx="9020175" cy="55721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813567">
            <a:off x="3060570" y="5496787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5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00025"/>
            <a:ext cx="8229600" cy="1143000"/>
          </a:xfrm>
        </p:spPr>
        <p:txBody>
          <a:bodyPr/>
          <a:lstStyle/>
          <a:p>
            <a:r>
              <a:rPr lang="cs-CZ" dirty="0"/>
              <a:t>Srovnávací ukazatele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343026"/>
            <a:ext cx="8953500" cy="55149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8813567">
            <a:off x="7934228" y="5789017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99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4603"/>
          </a:xfrm>
        </p:spPr>
        <p:txBody>
          <a:bodyPr>
            <a:normAutofit/>
          </a:bodyPr>
          <a:lstStyle/>
          <a:p>
            <a:r>
              <a:rPr lang="cs-CZ" dirty="0"/>
              <a:t>Srovnávací ukazatele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257300"/>
            <a:ext cx="8886825" cy="5600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813567">
            <a:off x="6916133" y="5760737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04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cs-CZ" dirty="0"/>
              <a:t>Srovnávací ukazatele</a:t>
            </a:r>
            <a:endParaRPr lang="cs-CZ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119728"/>
            <a:ext cx="8896350" cy="5429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813567">
            <a:off x="9065445" y="5572200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5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02055"/>
          </a:xfrm>
        </p:spPr>
        <p:txBody>
          <a:bodyPr>
            <a:normAutofit fontScale="90000"/>
          </a:bodyPr>
          <a:lstStyle/>
          <a:p>
            <a:r>
              <a:rPr lang="cs-CZ" dirty="0"/>
              <a:t>Srovnávací ukazatele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52869"/>
            <a:ext cx="8886825" cy="5400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8813567">
            <a:off x="6180842" y="5619335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65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42937"/>
          </a:xfrm>
        </p:spPr>
        <p:txBody>
          <a:bodyPr>
            <a:normAutofit/>
          </a:bodyPr>
          <a:lstStyle/>
          <a:p>
            <a:r>
              <a:rPr lang="cs-CZ" dirty="0"/>
              <a:t>Srovnávací ukazatele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3" y="1417638"/>
            <a:ext cx="8982075" cy="5391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813567">
            <a:off x="3032290" y="5902139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19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zdravotnictví stagnuje</a:t>
            </a:r>
            <a:endParaRPr lang="cs-CZ" dirty="0"/>
          </a:p>
        </p:txBody>
      </p:sp>
      <p:sp>
        <p:nvSpPr>
          <p:cNvPr id="4" name="TextovéPole 8"/>
          <p:cNvSpPr txBox="1"/>
          <p:nvPr/>
        </p:nvSpPr>
        <p:spPr>
          <a:xfrm>
            <a:off x="1829445" y="1571503"/>
            <a:ext cx="7332310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 západní země mají problém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cs-CZ" kern="0" dirty="0" smtClean="0">
                <a:solidFill>
                  <a:prstClr val="black"/>
                </a:solidFill>
                <a:latin typeface="Calibri"/>
              </a:rPr>
              <a:t>s bržděním výdajů na zdravotnictví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ovéPole 8"/>
          <p:cNvSpPr txBox="1"/>
          <p:nvPr/>
        </p:nvSpPr>
        <p:spPr>
          <a:xfrm>
            <a:off x="1829445" y="2123398"/>
            <a:ext cx="7332310" cy="64633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Za dobu existence našeho současného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systému urazily obrovskou cestu ve schopnosti měřit výsledek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1829445" y="2957198"/>
            <a:ext cx="1748256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Úhrada za péči</a:t>
            </a:r>
          </a:p>
        </p:txBody>
      </p:sp>
      <p:sp>
        <p:nvSpPr>
          <p:cNvPr id="7" name="TextovéPole 8"/>
          <p:cNvSpPr txBox="1"/>
          <p:nvPr/>
        </p:nvSpPr>
        <p:spPr>
          <a:xfrm>
            <a:off x="6773662" y="2957198"/>
            <a:ext cx="2388093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Úhrada za výsledek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01988" y="3053918"/>
            <a:ext cx="2858610" cy="2041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829444" y="3513999"/>
            <a:ext cx="7332311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Koordinace péče, motivace pacienta…, v našem systému chybí</a:t>
            </a:r>
          </a:p>
        </p:txBody>
      </p:sp>
    </p:spTree>
    <p:extLst>
      <p:ext uri="{BB962C8B-B14F-4D97-AF65-F5344CB8AC3E}">
        <p14:creationId xmlns:p14="http://schemas.microsoft.com/office/powerpoint/2010/main" val="23514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mínění odborné veřejnosti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České republice vydáváme na zdravotnictví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AutoNum type="alphaLcParenR"/>
            </a:pPr>
            <a:r>
              <a:rPr lang="cs-CZ" dirty="0" smtClean="0"/>
              <a:t>Málo</a:t>
            </a:r>
          </a:p>
          <a:p>
            <a:pPr>
              <a:buAutoNum type="alphaLcParenR"/>
            </a:pPr>
            <a:r>
              <a:rPr lang="cs-CZ" dirty="0" smtClean="0"/>
              <a:t>Akorát</a:t>
            </a:r>
          </a:p>
          <a:p>
            <a:pPr>
              <a:buAutoNum type="alphaLcParenR"/>
            </a:pPr>
            <a:r>
              <a:rPr lang="cs-CZ" dirty="0" smtClean="0"/>
              <a:t>Příliš mnoho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22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6108203"/>
              </p:ext>
            </p:extLst>
          </p:nvPr>
        </p:nvGraphicFramePr>
        <p:xfrm>
          <a:off x="-1163818" y="1161378"/>
          <a:ext cx="10009112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76339" y="1341755"/>
            <a:ext cx="2736304" cy="100811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Integrace IT</a:t>
            </a:r>
            <a:r>
              <a:rPr lang="nl-NL" sz="1400" dirty="0" smtClean="0">
                <a:solidFill>
                  <a:schemeClr val="tx1"/>
                </a:solidFill>
              </a:rPr>
              <a:t>: </a:t>
            </a:r>
            <a:r>
              <a:rPr lang="cs-CZ" sz="1400" dirty="0" smtClean="0">
                <a:solidFill>
                  <a:schemeClr val="tx1"/>
                </a:solidFill>
              </a:rPr>
              <a:t>dostupnost dat mezi poskytovateli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76339" y="2493882"/>
            <a:ext cx="2736304" cy="100811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Spolupráce: Změny v síti poskytovatelů; skupiny spolupracujících poskytovatelů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76339" y="3646010"/>
            <a:ext cx="2736304" cy="100811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Zapojení pacienta: Pacient musí být aktivním prvkem v systému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76339" y="4870147"/>
            <a:ext cx="2736304" cy="100811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….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7798" y="951517"/>
            <a:ext cx="27363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Úzce navazující témata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45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3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kontext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30" y="132292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8"/>
          <p:cNvSpPr txBox="1"/>
          <p:nvPr/>
        </p:nvSpPr>
        <p:spPr>
          <a:xfrm>
            <a:off x="6537070" y="1322929"/>
            <a:ext cx="4568895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Měla by ČR dávat na zdravotnictví více?</a:t>
            </a:r>
          </a:p>
        </p:txBody>
      </p:sp>
      <p:sp>
        <p:nvSpPr>
          <p:cNvPr id="9" name="TextovéPole 9"/>
          <p:cNvSpPr txBox="1"/>
          <p:nvPr/>
        </p:nvSpPr>
        <p:spPr>
          <a:xfrm>
            <a:off x="6537070" y="1810534"/>
            <a:ext cx="4568895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Bohatší země utrácí relativně více…</a:t>
            </a:r>
          </a:p>
        </p:txBody>
      </p:sp>
      <p:sp>
        <p:nvSpPr>
          <p:cNvPr id="10" name="TextovéPole 6"/>
          <p:cNvSpPr txBox="1"/>
          <p:nvPr/>
        </p:nvSpPr>
        <p:spPr>
          <a:xfrm>
            <a:off x="6537070" y="2310326"/>
            <a:ext cx="4568895" cy="147732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HDP per capita Německa	44 184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$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HDP per capita ČR		19 880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$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Německo dá per capita na zdravotnictví 3,28x více než ČR!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30" y="3787654"/>
            <a:ext cx="4671588" cy="30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7"/>
          <p:cNvSpPr txBox="1"/>
          <p:nvPr/>
        </p:nvSpPr>
        <p:spPr>
          <a:xfrm>
            <a:off x="2288832" y="4233897"/>
            <a:ext cx="3911098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Největší díl prostředků jde do nemocnic</a:t>
            </a:r>
          </a:p>
        </p:txBody>
      </p:sp>
      <p:sp>
        <p:nvSpPr>
          <p:cNvPr id="17" name="TextovéPole 10"/>
          <p:cNvSpPr txBox="1"/>
          <p:nvPr/>
        </p:nvSpPr>
        <p:spPr>
          <a:xfrm>
            <a:off x="2288832" y="4755629"/>
            <a:ext cx="3911098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Většina nemocnic je státních…</a:t>
            </a:r>
          </a:p>
        </p:txBody>
      </p:sp>
      <p:sp>
        <p:nvSpPr>
          <p:cNvPr id="18" name="TextovéPole 11"/>
          <p:cNvSpPr txBox="1"/>
          <p:nvPr/>
        </p:nvSpPr>
        <p:spPr>
          <a:xfrm>
            <a:off x="2288832" y="5277361"/>
            <a:ext cx="3911098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Největší ZP je státní…</a:t>
            </a:r>
          </a:p>
        </p:txBody>
      </p:sp>
    </p:spTree>
    <p:extLst>
      <p:ext uri="{BB962C8B-B14F-4D97-AF65-F5344CB8AC3E}">
        <p14:creationId xmlns:p14="http://schemas.microsoft.com/office/powerpoint/2010/main" val="310669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výdaje na zdraví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2924" y="1720918"/>
            <a:ext cx="8175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Situace před zrušením poplatků, údajně neúnosných pro občany ČR…</a:t>
            </a:r>
          </a:p>
        </p:txBody>
      </p:sp>
      <p:pic>
        <p:nvPicPr>
          <p:cNvPr id="7" name="Picture 1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2" y="2209672"/>
            <a:ext cx="72939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6"/>
          <p:cNvSpPr txBox="1"/>
          <p:nvPr/>
        </p:nvSpPr>
        <p:spPr>
          <a:xfrm>
            <a:off x="8031991" y="3167489"/>
            <a:ext cx="1792587" cy="276999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Dnes většina zrušena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76" y="5599220"/>
            <a:ext cx="181066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segmentů na růst nákladů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619547"/>
            <a:ext cx="7133851" cy="47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907"/>
          </a:xfrm>
        </p:spPr>
        <p:txBody>
          <a:bodyPr/>
          <a:lstStyle/>
          <a:p>
            <a:r>
              <a:rPr lang="cs-CZ" dirty="0" smtClean="0"/>
              <a:t>Růst nákladů po segmentech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386792"/>
            <a:ext cx="7477651" cy="52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nejvíce chybí peníze?</a:t>
            </a:r>
            <a:endParaRPr lang="cs-CZ" dirty="0"/>
          </a:p>
        </p:txBody>
      </p:sp>
      <p:sp>
        <p:nvSpPr>
          <p:cNvPr id="5" name="TextovéPole 8"/>
          <p:cNvSpPr txBox="1"/>
          <p:nvPr/>
        </p:nvSpPr>
        <p:spPr>
          <a:xfrm>
            <a:off x="2592925" y="1198641"/>
            <a:ext cx="6701995" cy="147732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Mzdy a platy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0" dirty="0" smtClean="0">
                <a:solidFill>
                  <a:prstClr val="black"/>
                </a:solidFill>
                <a:latin typeface="Calibri"/>
              </a:rPr>
              <a:t>- v ambulantním segmentu zůstávají neobsazena vysoce lukrativní místa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- v nemocnicích je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stav lékařů mnohdy kritický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0" dirty="0" smtClean="0">
                <a:solidFill>
                  <a:prstClr val="black"/>
                </a:solidFill>
                <a:latin typeface="Calibri"/>
              </a:rPr>
              <a:t>- sestry si často vydělají více mimo zdravotnictví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2592924" y="2877144"/>
            <a:ext cx="6701996" cy="64633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Přijdeme-li do běžné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české nemocnice či samostatné ambulance a do srovnatelného zařízení v západních zemích, rozdíly jsou propastné.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ovéPole 8"/>
          <p:cNvSpPr txBox="1"/>
          <p:nvPr/>
        </p:nvSpPr>
        <p:spPr>
          <a:xfrm>
            <a:off x="2592924" y="3724650"/>
            <a:ext cx="6701996" cy="175432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Náš zásadní problém je, že řešíme stále objem prostředků, ale neřešíme, co za ně dostáváme!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- rozpočet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zdravotnictví meziročně roste o miliardy či desítky miliard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0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0" noProof="0" dirty="0" smtClean="0">
                <a:solidFill>
                  <a:prstClr val="black"/>
                </a:solidFill>
                <a:latin typeface="Calibri"/>
              </a:rPr>
              <a:t>- jaký rozdíl vidí běžný pacient v průměrném okrese dnes a před pěti, deseti lety?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ovéPole 8"/>
          <p:cNvSpPr txBox="1"/>
          <p:nvPr/>
        </p:nvSpPr>
        <p:spPr>
          <a:xfrm>
            <a:off x="2592924" y="5680151"/>
            <a:ext cx="6701996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0" dirty="0" smtClean="0">
                <a:solidFill>
                  <a:prstClr val="black"/>
                </a:solidFill>
                <a:latin typeface="Calibri"/>
              </a:rPr>
              <a:t>Říkáme si, že máme výborné zdravotnictví. Je to opravdu tak?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87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Srovnávací ukazatele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852760"/>
            <a:ext cx="8963025" cy="403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5349" y="3299382"/>
            <a:ext cx="245096" cy="2168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7238215" y="3299382"/>
            <a:ext cx="245096" cy="2168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16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384" y="37691"/>
            <a:ext cx="8229600" cy="752884"/>
          </a:xfrm>
        </p:spPr>
        <p:txBody>
          <a:bodyPr>
            <a:normAutofit/>
          </a:bodyPr>
          <a:lstStyle/>
          <a:p>
            <a:r>
              <a:rPr lang="cs-CZ" dirty="0" smtClean="0"/>
              <a:t>Srovnávací ukazatele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790575"/>
            <a:ext cx="9086850" cy="5276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39819" y="5015060"/>
            <a:ext cx="923826" cy="169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284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326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Ekonomika českého zdravotnictví</vt:lpstr>
      <vt:lpstr>Průzkum mínění odborné veřejnosti</vt:lpstr>
      <vt:lpstr>Základní kontext</vt:lpstr>
      <vt:lpstr>Soukromé výdaje na zdraví</vt:lpstr>
      <vt:lpstr>Vliv segmentů na růst nákladů</vt:lpstr>
      <vt:lpstr>Růst nákladů po segmentech</vt:lpstr>
      <vt:lpstr>Kde nejvíce chybí peníze?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Srovnávací ukazatele</vt:lpstr>
      <vt:lpstr>České zdravotnictví stagnuje</vt:lpstr>
      <vt:lpstr>PowerPoint Presentation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českého zdravotnictví</dc:title>
  <dc:creator>Druss</dc:creator>
  <cp:lastModifiedBy>Druss</cp:lastModifiedBy>
  <cp:revision>20</cp:revision>
  <dcterms:created xsi:type="dcterms:W3CDTF">2018-03-21T15:37:53Z</dcterms:created>
  <dcterms:modified xsi:type="dcterms:W3CDTF">2018-03-21T18:47:58Z</dcterms:modified>
</cp:coreProperties>
</file>