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93" r:id="rId3"/>
    <p:sldId id="295" r:id="rId4"/>
    <p:sldId id="294" r:id="rId5"/>
    <p:sldId id="277" r:id="rId6"/>
    <p:sldId id="278" r:id="rId7"/>
    <p:sldId id="280" r:id="rId8"/>
    <p:sldId id="281" r:id="rId9"/>
    <p:sldId id="256" r:id="rId10"/>
    <p:sldId id="282" r:id="rId11"/>
    <p:sldId id="283" r:id="rId12"/>
    <p:sldId id="284" r:id="rId13"/>
    <p:sldId id="285" r:id="rId14"/>
    <p:sldId id="286" r:id="rId15"/>
    <p:sldId id="25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23"/>
  </p:normalViewPr>
  <p:slideViewPr>
    <p:cSldViewPr showGuides="1">
      <p:cViewPr varScale="1">
        <p:scale>
          <a:sx n="125" d="100"/>
          <a:sy n="125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3621-5046-4616-91F7-6090F164BF64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88F1-A41C-4032-A1F3-D80FCA77E2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88F1-A41C-4032-A1F3-D80FCA77E2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544F-C5D2-4832-A760-864F22225B4A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AD84-E4A7-4044-859E-1C77CE84E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A31D70-B90C-4EDA-9647-EB086B1CC23A" descr="17258778-17BA-4B89-9E96-846BD04C6B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67400" cy="12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lark_and_Jarvik-7[1]"/>
          <p:cNvPicPr>
            <a:picLocks noChangeAspect="1" noChangeArrowheads="1"/>
          </p:cNvPicPr>
          <p:nvPr/>
        </p:nvPicPr>
        <p:blipFill>
          <a:blip r:embed="rId2" cstate="print"/>
          <a:srcRect r="51042"/>
          <a:stretch>
            <a:fillRect/>
          </a:stretch>
        </p:blipFill>
        <p:spPr bwMode="auto">
          <a:xfrm>
            <a:off x="3402001" y="990600"/>
            <a:ext cx="2339997" cy="377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5215" t="26941" r="57387" b="23322"/>
          <a:stretch>
            <a:fillRect/>
          </a:stretch>
        </p:blipFill>
        <p:spPr bwMode="auto">
          <a:xfrm>
            <a:off x="228600" y="990600"/>
            <a:ext cx="3197012" cy="37661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lark_and_Jarvik-7[1]"/>
          <p:cNvPicPr>
            <a:picLocks noChangeAspect="1" noChangeArrowheads="1"/>
          </p:cNvPicPr>
          <p:nvPr/>
        </p:nvPicPr>
        <p:blipFill>
          <a:blip r:embed="rId2" cstate="print"/>
          <a:srcRect r="51042"/>
          <a:stretch>
            <a:fillRect/>
          </a:stretch>
        </p:blipFill>
        <p:spPr bwMode="auto">
          <a:xfrm>
            <a:off x="3402001" y="990600"/>
            <a:ext cx="2339997" cy="377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5215" t="26941" r="57387" b="23322"/>
          <a:stretch>
            <a:fillRect/>
          </a:stretch>
        </p:blipFill>
        <p:spPr bwMode="auto">
          <a:xfrm>
            <a:off x="228600" y="990600"/>
            <a:ext cx="3197012" cy="37661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7141" t="8858" r="23138" b="37567"/>
          <a:stretch>
            <a:fillRect/>
          </a:stretch>
        </p:blipFill>
        <p:spPr bwMode="auto">
          <a:xfrm>
            <a:off x="5715000" y="990600"/>
            <a:ext cx="3240789" cy="3790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lark_and_Jarvik-7[1]"/>
          <p:cNvPicPr>
            <a:picLocks noChangeAspect="1" noChangeArrowheads="1"/>
          </p:cNvPicPr>
          <p:nvPr/>
        </p:nvPicPr>
        <p:blipFill>
          <a:blip r:embed="rId2" cstate="print"/>
          <a:srcRect r="51042"/>
          <a:stretch>
            <a:fillRect/>
          </a:stretch>
        </p:blipFill>
        <p:spPr bwMode="auto">
          <a:xfrm>
            <a:off x="3402001" y="990600"/>
            <a:ext cx="2339997" cy="377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5215" t="26941" r="57387" b="23322"/>
          <a:stretch>
            <a:fillRect/>
          </a:stretch>
        </p:blipFill>
        <p:spPr bwMode="auto">
          <a:xfrm>
            <a:off x="228600" y="990600"/>
            <a:ext cx="3197012" cy="37661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7141" t="8858" r="23138" b="37567"/>
          <a:stretch>
            <a:fillRect/>
          </a:stretch>
        </p:blipFill>
        <p:spPr bwMode="auto">
          <a:xfrm>
            <a:off x="5715000" y="990600"/>
            <a:ext cx="3240789" cy="3790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7061" t="71022" r="27499" b="7430"/>
          <a:stretch>
            <a:fillRect/>
          </a:stretch>
        </p:blipFill>
        <p:spPr bwMode="auto">
          <a:xfrm>
            <a:off x="3368602" y="4724400"/>
            <a:ext cx="2406795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static01.nyt.com/images/2016/03/21/us/21retrorefer/21retrorefer-facebookJum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" y="685800"/>
            <a:ext cx="8601075" cy="4724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upload.wikimedia.org/wikipedia/commons/thumb/b/ba/Jarvik-7_Artificial_Heart_Image_3559-OT.jpg/300px-Jarvik-7_Artificial_Heart_Image_3559-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62984"/>
            <a:ext cx="2133600" cy="2795016"/>
          </a:xfrm>
          <a:prstGeom prst="rect">
            <a:avLst/>
          </a:prstGeom>
          <a:noFill/>
        </p:spPr>
      </p:pic>
      <p:pic>
        <p:nvPicPr>
          <p:cNvPr id="2052" name="Picture 4" descr="http://www.wired.com/images_blogs/thisdayintech/2009/12/barney_cl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33750" cy="4191000"/>
          </a:xfrm>
          <a:prstGeom prst="rect">
            <a:avLst/>
          </a:prstGeom>
          <a:noFill/>
        </p:spPr>
      </p:pic>
      <p:pic>
        <p:nvPicPr>
          <p:cNvPr id="2054" name="Picture 6" descr="http://www.cedmagic.com/museum/press/1983-03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992" y="228600"/>
            <a:ext cx="7436015" cy="584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novinky.cz/605/336052-original1-nyj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304800"/>
            <a:ext cx="6934200" cy="566870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974260"/>
            <a:ext cx="2209800" cy="8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76275"/>
            <a:ext cx="5057775" cy="2752725"/>
          </a:xfrm>
          <a:prstGeom prst="rect">
            <a:avLst/>
          </a:prstGeom>
          <a:noFill/>
        </p:spPr>
      </p:pic>
      <p:pic>
        <p:nvPicPr>
          <p:cNvPr id="1028" name="Picture 4" descr="http://www.haderermuller.com/hmwp/wp-content/uploads/2013/09/Deep_brain_stimul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3092450" cy="3140921"/>
          </a:xfrm>
          <a:prstGeom prst="rect">
            <a:avLst/>
          </a:prstGeom>
          <a:noFill/>
        </p:spPr>
      </p:pic>
      <p:pic>
        <p:nvPicPr>
          <p:cNvPr id="3" name="Picture 2" descr="Deep-brain-stimulation-640x353[1]"/>
          <p:cNvPicPr>
            <a:picLocks noChangeAspect="1" noChangeArrowheads="1"/>
          </p:cNvPicPr>
          <p:nvPr/>
        </p:nvPicPr>
        <p:blipFill>
          <a:blip r:embed="rId5" cstate="print"/>
          <a:srcRect l="50703" r="11797"/>
          <a:stretch>
            <a:fillRect/>
          </a:stretch>
        </p:blipFill>
        <p:spPr bwMode="auto">
          <a:xfrm>
            <a:off x="1066800" y="3429000"/>
            <a:ext cx="2278717" cy="3352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www.homolka.cz/data/gallery/11872/80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" y="0"/>
            <a:ext cx="9143045" cy="6080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Multioborovy roboticky s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89916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94cd5d4930b8bca712bc6111af45_base_optimal[1]"/>
          <p:cNvPicPr>
            <a:picLocks noChangeAspect="1" noChangeArrowheads="1"/>
          </p:cNvPicPr>
          <p:nvPr/>
        </p:nvPicPr>
        <p:blipFill>
          <a:blip r:embed="rId2" cstate="print"/>
          <a:srcRect l="7245" t="5762" r="12189" b="-19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67000" y="533400"/>
            <a:ext cx="22098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2057400"/>
            <a:ext cx="27447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Spala jste sedum hodin,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Vaše vitální organy fungují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Priměřeně vašemu věku,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Jestli teď nebudete cvičit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Alespoň půl hodiny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Odpoledne budete mít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Bolesti zad třetího stupně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Nevolejte Vaši lékařku,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Dostala tuto zprávu a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Nic Vám na bolest zad 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Nepředepíše.</a:t>
            </a: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4A022-7AD7-464F-A74A-29721FFD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fflictor.com/wp-content/uploads/2013/09/electricall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794" y="0"/>
            <a:ext cx="9224794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aymarket-prod.s3.amazonaws.com/images/000001/218/frankenstein1931colinclivedwightfry-c22ca9e7ab375ba39b5caca53d85e3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800px-AED_open_cutout"/>
          <p:cNvPicPr>
            <a:picLocks noChangeAspect="1" noChangeArrowheads="1"/>
          </p:cNvPicPr>
          <p:nvPr/>
        </p:nvPicPr>
        <p:blipFill>
          <a:blip r:embed="rId2" cstate="print"/>
          <a:srcRect b="2655"/>
          <a:stretch>
            <a:fillRect/>
          </a:stretch>
        </p:blipFill>
        <p:spPr bwMode="auto">
          <a:xfrm>
            <a:off x="4572000" y="1967573"/>
            <a:ext cx="2362200" cy="29228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" name="Picture 8" descr="http://www.cl.cam.ac.uk/local/safety/firstaid/defibrillator/defibrill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14395"/>
            <a:ext cx="2187401" cy="242921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lark_and_Jarvik-7[1]"/>
          <p:cNvPicPr>
            <a:picLocks noChangeAspect="1" noChangeArrowheads="1"/>
          </p:cNvPicPr>
          <p:nvPr/>
        </p:nvPicPr>
        <p:blipFill>
          <a:blip r:embed="rId2" cstate="print"/>
          <a:srcRect r="51042"/>
          <a:stretch>
            <a:fillRect/>
          </a:stretch>
        </p:blipFill>
        <p:spPr bwMode="auto">
          <a:xfrm>
            <a:off x="3402001" y="990600"/>
            <a:ext cx="2339997" cy="377233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5882840"/>
            <a:ext cx="2438399" cy="9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</Words>
  <Application>Microsoft Macintosh PowerPoint</Application>
  <PresentationFormat>On-screen Show (4:3)</PresentationFormat>
  <Paragraphs>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Petrenko</dc:creator>
  <cp:lastModifiedBy>Miroslav Palat</cp:lastModifiedBy>
  <cp:revision>6</cp:revision>
  <dcterms:created xsi:type="dcterms:W3CDTF">2018-03-20T09:20:08Z</dcterms:created>
  <dcterms:modified xsi:type="dcterms:W3CDTF">2018-03-22T08:46:49Z</dcterms:modified>
</cp:coreProperties>
</file>